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8872"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52" dt="2023-03-31T15:49:14.8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62" autoAdjust="0"/>
  </p:normalViewPr>
  <p:slideViewPr>
    <p:cSldViewPr snapToGrid="0">
      <p:cViewPr varScale="1">
        <p:scale>
          <a:sx n="91" d="100"/>
          <a:sy n="91" d="100"/>
        </p:scale>
        <p:origin x="1412" y="52"/>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modSld">
      <pc:chgData name="Bob Ward" userId="6da7c2dd-8e2e-469f-a216-c384312e2a2d" providerId="ADAL" clId="{7F9623DB-EC89-4240-9A39-91F19B0ECAC2}" dt="2023-03-31T15:49:14.839" v="156"/>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mod modShow">
        <pc:chgData name="Bob Ward" userId="6da7c2dd-8e2e-469f-a216-c384312e2a2d" providerId="ADAL" clId="{7F9623DB-EC89-4240-9A39-91F19B0ECAC2}" dt="2023-03-15T10:37:32.893" v="8" actId="729"/>
        <pc:sldMkLst>
          <pc:docMk/>
          <pc:sldMk cId="1080817713" sldId="2147470508"/>
        </pc:sldMkLst>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3-15T10:48:01.623" v="31" actId="729"/>
        <pc:sldMkLst>
          <pc:docMk/>
          <pc:sldMk cId="3123820376" sldId="2147478846"/>
        </pc:sldMkLst>
      </pc:sldChg>
      <pc:sldChg chg="mod modShow">
        <pc:chgData name="Bob Ward" userId="6da7c2dd-8e2e-469f-a216-c384312e2a2d" providerId="ADAL" clId="{7F9623DB-EC89-4240-9A39-91F19B0ECAC2}" dt="2023-03-15T10:32:06.012" v="5"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3/31/2023 10:48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3/31/2023 8:25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3/31/2023 8:25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3/31/2023 8:25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08.png"/><Relationship Id="rId17" Type="http://schemas.openxmlformats.org/officeDocument/2006/relationships/image" Target="../media/image211.svg"/><Relationship Id="rId2" Type="http://schemas.openxmlformats.org/officeDocument/2006/relationships/notesSlide" Target="../notesSlides/notesSlide87.xml"/><Relationship Id="rId16"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09.jpe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9.svg"/><Relationship Id="rId9" Type="http://schemas.openxmlformats.org/officeDocument/2006/relationships/image" Target="../media/image175.jpeg"/><Relationship Id="rId1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3.jpeg"/><Relationship Id="rId4" Type="http://schemas.openxmlformats.org/officeDocument/2006/relationships/image" Target="../media/image182.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2.png"/><Relationship Id="rId17" Type="http://schemas.openxmlformats.org/officeDocument/2006/relationships/image" Target="../media/image177.jpeg"/><Relationship Id="rId2" Type="http://schemas.openxmlformats.org/officeDocument/2006/relationships/notesSlide" Target="../notesSlides/notesSlide75.xml"/><Relationship Id="rId16" Type="http://schemas.openxmlformats.org/officeDocument/2006/relationships/image" Target="../media/image176.jpe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71.png"/><Relationship Id="rId5" Type="http://schemas.openxmlformats.org/officeDocument/2006/relationships/image" Target="../media/image184.png"/><Relationship Id="rId15" Type="http://schemas.openxmlformats.org/officeDocument/2006/relationships/image" Target="../media/image175.jpeg"/><Relationship Id="rId10" Type="http://schemas.openxmlformats.org/officeDocument/2006/relationships/image" Target="../media/image23.svg"/><Relationship Id="rId19"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4.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8.png"/><Relationship Id="rId7" Type="http://schemas.openxmlformats.org/officeDocument/2006/relationships/image" Target="../media/image175.jpeg"/><Relationship Id="rId12"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9.svg"/><Relationship Id="rId9" Type="http://schemas.openxmlformats.org/officeDocument/2006/relationships/image" Target="../media/image177.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1633</TotalTime>
  <Words>11148</Words>
  <Application>Microsoft Office PowerPoint</Application>
  <PresentationFormat>Widescreen</PresentationFormat>
  <Paragraphs>1840</Paragraphs>
  <Slides>115</Slides>
  <Notes>92</Notes>
  <HiddenSlides>8</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2023-03-31T15:49:24Z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